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C4BD-F95E-448D-8FF6-25AD72A7BE6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4E37904-3446-432A-87D6-288883BAE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C4BD-F95E-448D-8FF6-25AD72A7BE6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7904-3446-432A-87D6-288883BAE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C4BD-F95E-448D-8FF6-25AD72A7BE6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7904-3446-432A-87D6-288883BAE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C4BD-F95E-448D-8FF6-25AD72A7BE6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4E37904-3446-432A-87D6-288883BAE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C4BD-F95E-448D-8FF6-25AD72A7BE6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7904-3446-432A-87D6-288883BAE3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C4BD-F95E-448D-8FF6-25AD72A7BE6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7904-3446-432A-87D6-288883BAE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C4BD-F95E-448D-8FF6-25AD72A7BE6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4E37904-3446-432A-87D6-288883BAE34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C4BD-F95E-448D-8FF6-25AD72A7BE6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7904-3446-432A-87D6-288883BAE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C4BD-F95E-448D-8FF6-25AD72A7BE6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7904-3446-432A-87D6-288883BAE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C4BD-F95E-448D-8FF6-25AD72A7BE6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7904-3446-432A-87D6-288883BAE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C4BD-F95E-448D-8FF6-25AD72A7BE6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7904-3446-432A-87D6-288883BAE34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1EC4BD-F95E-448D-8FF6-25AD72A7BE6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E37904-3446-432A-87D6-288883BAE3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فرعي 2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4248471"/>
          </a:xfrm>
        </p:spPr>
        <p:txBody>
          <a:bodyPr>
            <a:normAutofit/>
          </a:bodyPr>
          <a:lstStyle/>
          <a:p>
            <a:r>
              <a:rPr lang="en-US" sz="5400" b="1" dirty="0" err="1"/>
              <a:t>Purpura</a:t>
            </a:r>
            <a:r>
              <a:rPr lang="en-US" sz="5400" b="1" dirty="0"/>
              <a:t> </a:t>
            </a:r>
            <a:r>
              <a:rPr lang="en-US" sz="5400" b="1" dirty="0" err="1"/>
              <a:t>Hemorrhagica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:\صور علمية\PURPURA HEMORRHGICA\download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183"/>
            <a:ext cx="9144000" cy="6777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Chédiak</a:t>
            </a:r>
            <a:r>
              <a:rPr lang="en-US" b="1" dirty="0" smtClean="0">
                <a:solidFill>
                  <a:srgbClr val="FF0000"/>
                </a:solidFill>
              </a:rPr>
              <a:t>–Higashi </a:t>
            </a:r>
            <a:r>
              <a:rPr lang="en-US" dirty="0" smtClean="0">
                <a:solidFill>
                  <a:srgbClr val="FF0000"/>
                </a:solidFill>
              </a:rPr>
              <a:t>syndrome in cattle.</a:t>
            </a:r>
          </a:p>
          <a:p>
            <a:r>
              <a:rPr lang="ar-SA" dirty="0" smtClean="0"/>
              <a:t> </a:t>
            </a:r>
            <a:r>
              <a:rPr lang="en-US" dirty="0" err="1" smtClean="0"/>
              <a:t>Aprolonged</a:t>
            </a:r>
            <a:r>
              <a:rPr lang="en-US" dirty="0" smtClean="0"/>
              <a:t> bleeding time is demonstrable despite the presence of normal soluble coagulation factors and platelet numbers, and it is a result of a defect in platelet aggregation.</a:t>
            </a:r>
          </a:p>
          <a:p>
            <a:r>
              <a:rPr lang="en-US" dirty="0" err="1" smtClean="0"/>
              <a:t>Thrombasthenia</a:t>
            </a:r>
            <a:r>
              <a:rPr lang="en-US" dirty="0" smtClean="0"/>
              <a:t> (means weak platelets. </a:t>
            </a:r>
            <a:r>
              <a:rPr lang="en-US" dirty="0" err="1" smtClean="0"/>
              <a:t>Glanzmann</a:t>
            </a:r>
            <a:r>
              <a:rPr lang="en-US" dirty="0" smtClean="0"/>
              <a:t> </a:t>
            </a:r>
            <a:r>
              <a:rPr lang="en-US" dirty="0" err="1" smtClean="0"/>
              <a:t>thrombasthenia</a:t>
            </a:r>
            <a:r>
              <a:rPr lang="en-US" dirty="0" smtClean="0"/>
              <a:t> (GT) is one of several inherited disorders of platelet function, which also include Bernard-</a:t>
            </a:r>
            <a:r>
              <a:rPr lang="en-US" dirty="0" err="1" smtClean="0"/>
              <a:t>Soulier</a:t>
            </a:r>
            <a:r>
              <a:rPr lang="en-US" dirty="0" smtClean="0"/>
              <a:t> syndrome, as well as deficiencies of platelet adhesion, aggregation, and secretion.), and manifests with epistaxis in cold weather, subcutaneous hematomas, and prolonged bleeding following minor procedures such as vaccination and ear-tagging. Platelet dysfunction and </a:t>
            </a:r>
            <a:r>
              <a:rPr lang="en-US" dirty="0" err="1" smtClean="0"/>
              <a:t>purpura</a:t>
            </a:r>
            <a:r>
              <a:rPr lang="en-US" dirty="0" smtClean="0"/>
              <a:t> were diagnosed in a 5-day-old Simmental heifer.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Umbilical bleeding in calves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Has also been reported as an inherited condition in Japanese black cattle</a:t>
            </a:r>
            <a:r>
              <a:rPr lang="en-US" b="1" dirty="0" smtClean="0"/>
              <a:t> </a:t>
            </a:r>
            <a:r>
              <a:rPr lang="en-US" dirty="0" smtClean="0"/>
              <a:t>with low adenosine </a:t>
            </a:r>
            <a:r>
              <a:rPr lang="en-US" dirty="0" err="1" smtClean="0"/>
              <a:t>diphosphate</a:t>
            </a:r>
            <a:r>
              <a:rPr lang="en-US" dirty="0" smtClean="0"/>
              <a:t> (ADP)-induced platelet aggregation. Affected cattle die by 1 year of age from</a:t>
            </a:r>
            <a:r>
              <a:rPr lang="en-US" b="1" dirty="0" smtClean="0"/>
              <a:t> </a:t>
            </a:r>
            <a:r>
              <a:rPr lang="en-US" dirty="0" smtClean="0"/>
              <a:t>repeated umbilical cord hemorrhage.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Glanzmann’s</a:t>
            </a:r>
            <a:r>
              <a:rPr lang="en-US" b="1" dirty="0" smtClean="0">
                <a:solidFill>
                  <a:srgbClr val="FF0000"/>
                </a:solidFill>
              </a:rPr>
              <a:t> disease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is reported in horses with a prolonged history of epistaxis not associated with exercise. The horses had prolonged bleeding time, markedly delayed clot retraction, and a decrease in</a:t>
            </a:r>
            <a:r>
              <a:rPr lang="en-US" b="1" dirty="0" smtClean="0"/>
              <a:t> </a:t>
            </a:r>
            <a:r>
              <a:rPr lang="en-US" dirty="0" smtClean="0"/>
              <a:t>concentration of fibrinogen receptors on the platelet surface.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 a hemorrhagic disease of horses associated with leukocyte-</a:t>
            </a:r>
            <a:r>
              <a:rPr lang="en-US" dirty="0" err="1" smtClean="0">
                <a:solidFill>
                  <a:srgbClr val="FF0000"/>
                </a:solidFill>
              </a:rPr>
              <a:t>clastic</a:t>
            </a:r>
            <a:r>
              <a:rPr lang="en-US" dirty="0" smtClean="0">
                <a:solidFill>
                  <a:srgbClr val="FF0000"/>
                </a:solidFill>
              </a:rPr>
              <a:t> vasculitis.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majority of cases occur as sequelae to strangles. However, Cases also occur following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immunization against </a:t>
            </a:r>
            <a:r>
              <a:rPr lang="en-US" i="1" dirty="0" smtClean="0">
                <a:solidFill>
                  <a:srgbClr val="FF0000"/>
                </a:solidFill>
              </a:rPr>
              <a:t>S. </a:t>
            </a:r>
            <a:r>
              <a:rPr lang="en-US" i="1" dirty="0" err="1" smtClean="0">
                <a:solidFill>
                  <a:srgbClr val="FF0000"/>
                </a:solidFill>
              </a:rPr>
              <a:t>equi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and as sequelae to infection with other streptococci.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*The </a:t>
            </a:r>
            <a:r>
              <a:rPr lang="en-US" dirty="0" smtClean="0"/>
              <a:t>disease appears to be an immune-complex mediated disease with deposition of </a:t>
            </a:r>
            <a:r>
              <a:rPr lang="en-US" dirty="0" err="1" smtClean="0"/>
              <a:t>IgA</a:t>
            </a:r>
            <a:r>
              <a:rPr lang="en-US" dirty="0" smtClean="0"/>
              <a:t> containing immune complexes on vessel walls.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Hemorrhagic tendencies in the disease include petechial and ecchymotic hemorrhages but also can result in large extravasations of blood and serum into tissues.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 smtClean="0"/>
              <a:t>hemorrhage and exudation of serum can cause anemia and a reduced circulating blood volume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severity of clinical signs seen with </a:t>
            </a:r>
            <a:r>
              <a:rPr lang="en-US" dirty="0" err="1" smtClean="0">
                <a:solidFill>
                  <a:srgbClr val="FF0000"/>
                </a:solidFill>
              </a:rPr>
              <a:t>purpura</a:t>
            </a:r>
            <a:r>
              <a:rPr lang="en-US" dirty="0" smtClean="0">
                <a:solidFill>
                  <a:srgbClr val="FF0000"/>
                </a:solidFill>
              </a:rPr>
              <a:t> varies from a mild, transient reaction to a severe, fatal disease.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typical clinical signs seen as a result of the vasculitis </a:t>
            </a:r>
            <a:r>
              <a:rPr lang="en-US" dirty="0" smtClean="0"/>
              <a:t>include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subcutaneous </a:t>
            </a:r>
            <a:r>
              <a:rPr lang="en-US" dirty="0" smtClean="0">
                <a:solidFill>
                  <a:srgbClr val="FF0000"/>
                </a:solidFill>
              </a:rPr>
              <a:t>edema, most frequently involving the head, limbs, and/or trunk,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  <a:r>
              <a:rPr lang="en-US" dirty="0" smtClean="0"/>
              <a:t>petechiation and ecchymoses of the mucous membranes.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Severe </a:t>
            </a:r>
            <a:r>
              <a:rPr lang="en-US" dirty="0" smtClean="0">
                <a:solidFill>
                  <a:srgbClr val="FF0000"/>
                </a:solidFill>
              </a:rPr>
              <a:t>edema may result in oozing from the skin surfaces,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  <a:r>
              <a:rPr lang="en-US" dirty="0" smtClean="0"/>
              <a:t>sloughing of the skin may occur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 some cases, the vasculitis may affect other sites such as the gastrointestinal tract, lungs, and muscle, resulting in signs such as colic, respiratory difficulties, and muscle soreness.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err="1" smtClean="0"/>
              <a:t>Leukocyto-clastic</a:t>
            </a:r>
            <a:r>
              <a:rPr lang="en-US" dirty="0" smtClean="0"/>
              <a:t> vasculitis on </a:t>
            </a:r>
            <a:r>
              <a:rPr lang="en-US" dirty="0" err="1" smtClean="0"/>
              <a:t>histologic</a:t>
            </a:r>
            <a:r>
              <a:rPr lang="en-US" dirty="0" smtClean="0"/>
              <a:t> </a:t>
            </a:r>
            <a:r>
              <a:rPr lang="en-US" dirty="0" smtClean="0"/>
              <a:t>exam. </a:t>
            </a:r>
            <a:r>
              <a:rPr lang="en-US" dirty="0" smtClean="0"/>
              <a:t>of skin is consistent with a diagnosis of </a:t>
            </a:r>
            <a:r>
              <a:rPr lang="en-US" dirty="0" err="1" smtClean="0"/>
              <a:t>purpura</a:t>
            </a:r>
            <a:r>
              <a:rPr lang="en-US" dirty="0" smtClean="0"/>
              <a:t> </a:t>
            </a:r>
            <a:r>
              <a:rPr lang="en-US" dirty="0" err="1" smtClean="0"/>
              <a:t>hemorrhagica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In those cases associated with </a:t>
            </a:r>
            <a:r>
              <a:rPr lang="en-US" i="1" dirty="0" smtClean="0"/>
              <a:t>S </a:t>
            </a:r>
            <a:r>
              <a:rPr lang="en-US" i="1" dirty="0" err="1" smtClean="0"/>
              <a:t>equi</a:t>
            </a:r>
            <a:r>
              <a:rPr lang="en-US" i="1" dirty="0" smtClean="0"/>
              <a:t>, </a:t>
            </a:r>
            <a:r>
              <a:rPr lang="en-US" dirty="0" smtClean="0"/>
              <a:t>isolation of the organism and demonstration of elevated </a:t>
            </a:r>
            <a:r>
              <a:rPr lang="en-US" dirty="0" err="1" smtClean="0"/>
              <a:t>IgA</a:t>
            </a:r>
            <a:r>
              <a:rPr lang="en-US" dirty="0" smtClean="0"/>
              <a:t> and </a:t>
            </a:r>
            <a:r>
              <a:rPr lang="en-US" dirty="0" err="1" smtClean="0"/>
              <a:t>IgG</a:t>
            </a:r>
            <a:r>
              <a:rPr lang="en-US" dirty="0" smtClean="0"/>
              <a:t> titers to </a:t>
            </a:r>
            <a:r>
              <a:rPr lang="en-US" i="1" dirty="0" smtClean="0"/>
              <a:t>S </a:t>
            </a:r>
            <a:r>
              <a:rPr lang="en-US" i="1" dirty="0" err="1" smtClean="0"/>
              <a:t>equi</a:t>
            </a:r>
            <a:r>
              <a:rPr lang="en-US" i="1" dirty="0" smtClean="0"/>
              <a:t> </a:t>
            </a:r>
            <a:r>
              <a:rPr lang="en-US" dirty="0" smtClean="0"/>
              <a:t>are </a:t>
            </a:r>
            <a:r>
              <a:rPr lang="en-US" dirty="0" smtClean="0"/>
              <a:t>also supportive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 smtClean="0"/>
              <a:t>Treatment …..</a:t>
            </a:r>
            <a:endParaRPr lang="en-US" dirty="0" smtClean="0"/>
          </a:p>
          <a:p>
            <a:r>
              <a:rPr lang="en-US" dirty="0" smtClean="0"/>
              <a:t>1-Corticosteroids are the primary treatment for </a:t>
            </a:r>
            <a:r>
              <a:rPr lang="en-US" dirty="0" err="1" smtClean="0"/>
              <a:t>purpura</a:t>
            </a:r>
            <a:r>
              <a:rPr lang="en-US" dirty="0" smtClean="0"/>
              <a:t>. Generally, </a:t>
            </a:r>
            <a:r>
              <a:rPr lang="en-US" dirty="0" err="1" smtClean="0"/>
              <a:t>dexamethasone</a:t>
            </a:r>
            <a:r>
              <a:rPr lang="en-US" dirty="0" smtClean="0"/>
              <a:t> at 0.1–0.2 mg/kg </a:t>
            </a:r>
          </a:p>
          <a:p>
            <a:r>
              <a:rPr lang="en-US" dirty="0" smtClean="0"/>
              <a:t>2- penicillin 20 000- 25 000 IU/ kg BW daily for 5 – 7 days </a:t>
            </a:r>
          </a:p>
          <a:p>
            <a:r>
              <a:rPr lang="en-US" dirty="0" smtClean="0"/>
              <a:t>3- </a:t>
            </a:r>
            <a:r>
              <a:rPr lang="en-US" dirty="0" err="1" smtClean="0"/>
              <a:t>Nonsteroidal</a:t>
            </a:r>
            <a:r>
              <a:rPr lang="en-US" dirty="0" smtClean="0"/>
              <a:t> anti-inflammatory drugs </a:t>
            </a:r>
          </a:p>
          <a:p>
            <a:r>
              <a:rPr lang="en-US" dirty="0" smtClean="0"/>
              <a:t>4-Supportive care, including intravenous fluids, and bandaging may also be indicated.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:\صور علمية\PURPURA HEMORRHGICA\download (1)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0949"/>
            <a:ext cx="9144000" cy="5956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:\صور علمية\PURPURA HEMORRHGICA\download (2)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892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:\صور علمية\PURPURA HEMORRHGICA\image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</TotalTime>
  <Words>410</Words>
  <Application>Microsoft Office PowerPoint</Application>
  <PresentationFormat>عرض على الشاشة (3:4)‏</PresentationFormat>
  <Paragraphs>26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رحلة</vt:lpstr>
      <vt:lpstr>Purpura Hemorrhagica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Purpura Hemorrhagica </dc:title>
  <dc:creator>DR.Ahmed Saker 2O14</dc:creator>
  <cp:lastModifiedBy>DR.Ahmed Saker 2O14</cp:lastModifiedBy>
  <cp:revision>9</cp:revision>
  <dcterms:created xsi:type="dcterms:W3CDTF">2023-08-01T13:55:37Z</dcterms:created>
  <dcterms:modified xsi:type="dcterms:W3CDTF">2023-08-01T14:09:36Z</dcterms:modified>
</cp:coreProperties>
</file>